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58" r:id="rId3"/>
    <p:sldId id="257" r:id="rId4"/>
    <p:sldId id="262" r:id="rId5"/>
    <p:sldId id="261" r:id="rId6"/>
    <p:sldId id="263" r:id="rId7"/>
    <p:sldId id="264" r:id="rId8"/>
    <p:sldId id="265" r:id="rId9"/>
    <p:sldId id="267" r:id="rId10"/>
    <p:sldId id="268" r:id="rId11"/>
    <p:sldId id="269" r:id="rId12"/>
    <p:sldId id="270" r:id="rId13"/>
    <p:sldId id="271" r:id="rId14"/>
    <p:sldId id="272" r:id="rId15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90" autoAdjust="0"/>
    <p:restoredTop sz="94660"/>
  </p:normalViewPr>
  <p:slideViewPr>
    <p:cSldViewPr>
      <p:cViewPr varScale="1">
        <p:scale>
          <a:sx n="71" d="100"/>
          <a:sy n="71" d="100"/>
        </p:scale>
        <p:origin x="-96" y="-8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0A39AB-633E-44EE-B91C-1749AEFA30C0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4CA19-D2F7-4756-9BF3-847B99583ED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C413B-05D6-480E-9BCA-7C3C298A07F3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D872-0065-4EFD-A489-8F5A4B52CF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C413B-05D6-480E-9BCA-7C3C298A07F3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D872-0065-4EFD-A489-8F5A4B52CF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C413B-05D6-480E-9BCA-7C3C298A07F3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D872-0065-4EFD-A489-8F5A4B52CF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C413B-05D6-480E-9BCA-7C3C298A07F3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D872-0065-4EFD-A489-8F5A4B52CF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C413B-05D6-480E-9BCA-7C3C298A07F3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D872-0065-4EFD-A489-8F5A4B52CF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C413B-05D6-480E-9BCA-7C3C298A07F3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D872-0065-4EFD-A489-8F5A4B52CF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C413B-05D6-480E-9BCA-7C3C298A07F3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D872-0065-4EFD-A489-8F5A4B52CF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C413B-05D6-480E-9BCA-7C3C298A07F3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D872-0065-4EFD-A489-8F5A4B52CF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C413B-05D6-480E-9BCA-7C3C298A07F3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D872-0065-4EFD-A489-8F5A4B52CF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C413B-05D6-480E-9BCA-7C3C298A07F3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D872-0065-4EFD-A489-8F5A4B52CF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C413B-05D6-480E-9BCA-7C3C298A07F3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D872-0065-4EFD-A489-8F5A4B52CF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C413B-05D6-480E-9BCA-7C3C298A07F3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7D872-0065-4EFD-A489-8F5A4B52CFE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HTML5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HTML5’s overall theme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browser as a rich application platform</a:t>
            </a:r>
          </a:p>
          <a:p>
            <a:r>
              <a:rPr lang="en-US" dirty="0"/>
              <a:t>r</a:t>
            </a:r>
            <a:r>
              <a:rPr lang="en-US" dirty="0" smtClean="0"/>
              <a:t>ich, cross-device user interfaces</a:t>
            </a:r>
          </a:p>
          <a:p>
            <a:r>
              <a:rPr lang="en-US" dirty="0" smtClean="0"/>
              <a:t>offline operation capability</a:t>
            </a:r>
          </a:p>
          <a:p>
            <a:r>
              <a:rPr lang="en-US" dirty="0"/>
              <a:t>h</a:t>
            </a:r>
            <a:r>
              <a:rPr lang="en-US" dirty="0" smtClean="0"/>
              <a:t>ardware access capabilities </a:t>
            </a:r>
          </a:p>
          <a:p>
            <a:pPr lvl="1"/>
            <a:r>
              <a:rPr lang="en-US" dirty="0" err="1" smtClean="0"/>
              <a:t>geolocation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HTML5 &amp; related standards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Core HTML5 spec</a:t>
            </a:r>
          </a:p>
          <a:p>
            <a:r>
              <a:rPr lang="en-US" dirty="0" smtClean="0"/>
              <a:t>Cascading </a:t>
            </a:r>
            <a:r>
              <a:rPr lang="en-US" dirty="0"/>
              <a:t>Style Sheets Version 3 (CSS3)</a:t>
            </a:r>
          </a:p>
          <a:p>
            <a:r>
              <a:rPr lang="en-US" dirty="0" smtClean="0"/>
              <a:t>Web </a:t>
            </a:r>
            <a:r>
              <a:rPr lang="en-US" dirty="0"/>
              <a:t>Workers</a:t>
            </a:r>
          </a:p>
          <a:p>
            <a:r>
              <a:rPr lang="en-US" b="1" dirty="0" smtClean="0"/>
              <a:t>Web </a:t>
            </a:r>
            <a:r>
              <a:rPr lang="en-US" b="1" dirty="0"/>
              <a:t>Storage</a:t>
            </a:r>
          </a:p>
          <a:p>
            <a:r>
              <a:rPr lang="en-US" dirty="0" smtClean="0"/>
              <a:t>Web </a:t>
            </a:r>
            <a:r>
              <a:rPr lang="en-US" dirty="0"/>
              <a:t>Sockets</a:t>
            </a:r>
          </a:p>
          <a:p>
            <a:r>
              <a:rPr lang="en-US" dirty="0" err="1" smtClean="0"/>
              <a:t>Geolocation</a:t>
            </a:r>
            <a:r>
              <a:rPr lang="en-US" dirty="0" smtClean="0"/>
              <a:t>, access to hardware</a:t>
            </a:r>
            <a:endParaRPr lang="en-US" dirty="0"/>
          </a:p>
          <a:p>
            <a:r>
              <a:rPr lang="en-US" dirty="0" err="1" smtClean="0"/>
              <a:t>Microdata</a:t>
            </a:r>
            <a:endParaRPr lang="en-US" dirty="0"/>
          </a:p>
          <a:p>
            <a:r>
              <a:rPr lang="en-US" dirty="0" smtClean="0"/>
              <a:t>Device </a:t>
            </a:r>
            <a:r>
              <a:rPr lang="en-US" dirty="0"/>
              <a:t>API and File </a:t>
            </a:r>
            <a:r>
              <a:rPr lang="en-US" dirty="0" smtClean="0"/>
              <a:t>API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Menus, navigation sections</a:t>
            </a:r>
          </a:p>
          <a:p>
            <a:r>
              <a:rPr lang="en-US" dirty="0" smtClean="0"/>
              <a:t>Multi-column layout, flexible box layout</a:t>
            </a:r>
          </a:p>
          <a:p>
            <a:r>
              <a:rPr lang="en-US" dirty="0" smtClean="0"/>
              <a:t>&lt;audio&gt; &lt;video&gt;</a:t>
            </a:r>
          </a:p>
          <a:p>
            <a:endParaRPr lang="en-US" dirty="0"/>
          </a:p>
          <a:p>
            <a:r>
              <a:rPr lang="en-US" dirty="0" smtClean="0"/>
              <a:t>Less direct styling</a:t>
            </a:r>
          </a:p>
          <a:p>
            <a:pPr lvl="1"/>
            <a:r>
              <a:rPr lang="en-US" dirty="0" err="1" smtClean="0"/>
              <a:t>eg</a:t>
            </a:r>
            <a:r>
              <a:rPr lang="en-US" dirty="0" smtClean="0"/>
              <a:t>, no direct table styling, do it by CSS3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Browsing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Developers can even use CSS3 to specify a style per </a:t>
            </a:r>
            <a:r>
              <a:rPr lang="en-US" dirty="0" smtClean="0"/>
              <a:t>device</a:t>
            </a:r>
            <a:endParaRPr lang="en-US" dirty="0"/>
          </a:p>
          <a:p>
            <a:pPr lvl="1"/>
            <a:r>
              <a:rPr lang="en-US" dirty="0"/>
              <a:t>for example, to differentiate styling between TVs, mobile devices, and print </a:t>
            </a:r>
            <a:r>
              <a:rPr lang="en-US" dirty="0" smtClean="0"/>
              <a:t>views using </a:t>
            </a:r>
            <a:r>
              <a:rPr lang="en-US" dirty="0"/>
              <a:t>CSS3’s @media rules.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Many fancy features in HTML5, without </a:t>
            </a:r>
            <a:r>
              <a:rPr lang="en-US" dirty="0" err="1" smtClean="0"/>
              <a:t>Javascript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Transitions </a:t>
            </a:r>
          </a:p>
          <a:p>
            <a:pPr lvl="1"/>
            <a:r>
              <a:rPr lang="en-US" dirty="0" err="1"/>
              <a:t>e</a:t>
            </a:r>
            <a:r>
              <a:rPr lang="en-US" dirty="0" err="1" smtClean="0"/>
              <a:t>g</a:t>
            </a:r>
            <a:r>
              <a:rPr lang="en-US" dirty="0" smtClean="0"/>
              <a:t>, when you hover over a link change the color of the link</a:t>
            </a:r>
          </a:p>
          <a:p>
            <a:pPr lvl="1"/>
            <a:r>
              <a:rPr lang="en-US" dirty="0" smtClean="0"/>
              <a:t>Potentially added dynamically</a:t>
            </a:r>
          </a:p>
          <a:p>
            <a:endParaRPr lang="en-US" dirty="0"/>
          </a:p>
          <a:p>
            <a:r>
              <a:rPr lang="en-US" dirty="0" smtClean="0"/>
              <a:t>Animations</a:t>
            </a:r>
          </a:p>
          <a:p>
            <a:pPr lvl="1"/>
            <a:r>
              <a:rPr lang="en-US" dirty="0" smtClean="0"/>
              <a:t>Could run on GPU – as opposed to </a:t>
            </a:r>
            <a:r>
              <a:rPr lang="en-US" dirty="0" err="1" smtClean="0"/>
              <a:t>Javascript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Rich, browser-contextual presentation</a:t>
            </a:r>
          </a:p>
          <a:p>
            <a:r>
              <a:rPr lang="en-US" dirty="0" smtClean="0"/>
              <a:t>Reduces reliance on </a:t>
            </a:r>
            <a:r>
              <a:rPr lang="en-US" dirty="0" err="1" smtClean="0"/>
              <a:t>Javascript</a:t>
            </a:r>
            <a:endParaRPr lang="en-US" dirty="0" smtClean="0"/>
          </a:p>
          <a:p>
            <a:r>
              <a:rPr lang="en-US" dirty="0" smtClean="0"/>
              <a:t>Removes needs for plug-</a:t>
            </a:r>
            <a:r>
              <a:rPr lang="en-US" dirty="0" err="1" smtClean="0"/>
              <a:t>in’s</a:t>
            </a:r>
            <a:endParaRPr lang="en-US" dirty="0" smtClean="0"/>
          </a:p>
          <a:p>
            <a:pPr lvl="1"/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 smtClean="0"/>
              <a:t>Flash ended in 2012</a:t>
            </a:r>
            <a:endParaRPr lang="en-US" dirty="0" smtClean="0"/>
          </a:p>
          <a:p>
            <a:pPr lvl="1"/>
            <a:r>
              <a:rPr lang="en-US" dirty="0"/>
              <a:t>b</a:t>
            </a:r>
            <a:r>
              <a:rPr lang="en-US" dirty="0" smtClean="0"/>
              <a:t>y boosting web apps over native apps, the Apple App Store may also lose its importance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 Storage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Will </a:t>
            </a:r>
            <a:r>
              <a:rPr lang="en-US" dirty="0" smtClean="0"/>
              <a:t>soon </a:t>
            </a:r>
            <a:r>
              <a:rPr lang="en-US" dirty="0" smtClean="0"/>
              <a:t>make cookies obsolete </a:t>
            </a:r>
          </a:p>
          <a:p>
            <a:r>
              <a:rPr lang="en-US" dirty="0" smtClean="0"/>
              <a:t>Local storage of </a:t>
            </a:r>
            <a:r>
              <a:rPr lang="en-US" dirty="0" smtClean="0"/>
              <a:t>&gt;5MB </a:t>
            </a:r>
            <a:r>
              <a:rPr lang="en-US" dirty="0" smtClean="0"/>
              <a:t>per domain</a:t>
            </a:r>
          </a:p>
          <a:p>
            <a:r>
              <a:rPr lang="en-US" dirty="0" smtClean="0"/>
              <a:t>Key/value pairs of strings</a:t>
            </a:r>
          </a:p>
          <a:p>
            <a:r>
              <a:rPr lang="en-US" dirty="0" smtClean="0"/>
              <a:t>Programmed by </a:t>
            </a:r>
            <a:r>
              <a:rPr lang="en-US" dirty="0" err="1" smtClean="0"/>
              <a:t>Javascript</a:t>
            </a:r>
            <a:endParaRPr lang="en-US" dirty="0" smtClean="0"/>
          </a:p>
          <a:p>
            <a:pPr lvl="1"/>
            <a:r>
              <a:rPr lang="en-US" dirty="0" err="1" smtClean="0"/>
              <a:t>localStorage.setItem</a:t>
            </a:r>
            <a:r>
              <a:rPr lang="en-US" dirty="0" smtClean="0"/>
              <a:t>(</a:t>
            </a:r>
            <a:r>
              <a:rPr lang="en-US" dirty="0" err="1" smtClean="0"/>
              <a:t>localKey,localValue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localStorage.getItem</a:t>
            </a:r>
            <a:r>
              <a:rPr lang="en-US" dirty="0" smtClean="0"/>
              <a:t>(key)</a:t>
            </a:r>
          </a:p>
          <a:p>
            <a:pPr lvl="1"/>
            <a:r>
              <a:rPr lang="en-US" dirty="0" err="1" smtClean="0"/>
              <a:t>localStorage.removeItem</a:t>
            </a:r>
            <a:r>
              <a:rPr lang="en-US" dirty="0" smtClean="0"/>
              <a:t>(key)</a:t>
            </a:r>
          </a:p>
          <a:p>
            <a:r>
              <a:rPr lang="en-US" dirty="0" smtClean="0"/>
              <a:t>Object storage indirectly, by JSON serialization</a:t>
            </a:r>
          </a:p>
          <a:p>
            <a:pPr lvl="1"/>
            <a:r>
              <a:rPr lang="en-US" dirty="0" smtClean="0"/>
              <a:t>Text-based representation of </a:t>
            </a:r>
            <a:r>
              <a:rPr lang="en-US" dirty="0" err="1" smtClean="0"/>
              <a:t>Javascript</a:t>
            </a:r>
            <a:r>
              <a:rPr lang="en-US" dirty="0" smtClean="0"/>
              <a:t> objects</a:t>
            </a:r>
          </a:p>
          <a:p>
            <a:pPr lvl="1"/>
            <a:r>
              <a:rPr lang="en-US" dirty="0" smtClean="0"/>
              <a:t>Wins over XML in Ajax, as plenty of tools for formatting Java server objects into JSON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685800"/>
            <a:ext cx="845667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 &lt;section id="input"&gt;</a:t>
            </a:r>
          </a:p>
          <a:p>
            <a:r>
              <a:rPr lang="en-US" sz="2400" dirty="0" smtClean="0"/>
              <a:t>      &lt;h1&gt;Input section&lt;/h1&gt;      </a:t>
            </a:r>
          </a:p>
          <a:p>
            <a:r>
              <a:rPr lang="en-US" sz="2400" dirty="0" smtClean="0"/>
              <a:t>      Key: &lt;input type="text" name="</a:t>
            </a:r>
            <a:r>
              <a:rPr lang="en-US" sz="2400" dirty="0" err="1" smtClean="0">
                <a:solidFill>
                  <a:srgbClr val="FF0000"/>
                </a:solidFill>
              </a:rPr>
              <a:t>localKey</a:t>
            </a:r>
            <a:r>
              <a:rPr lang="en-US" sz="2400" dirty="0" smtClean="0"/>
              <a:t>" id="</a:t>
            </a:r>
            <a:r>
              <a:rPr lang="en-US" sz="2400" dirty="0" err="1" smtClean="0"/>
              <a:t>localKey</a:t>
            </a:r>
            <a:r>
              <a:rPr lang="en-US" sz="2400" dirty="0" smtClean="0"/>
              <a:t>"/&gt;</a:t>
            </a:r>
          </a:p>
          <a:p>
            <a:r>
              <a:rPr lang="en-US" sz="2400" dirty="0" smtClean="0"/>
              <a:t>      Value: &lt;input type="text" name="</a:t>
            </a:r>
            <a:r>
              <a:rPr lang="en-US" sz="2400" dirty="0" err="1" smtClean="0">
                <a:solidFill>
                  <a:srgbClr val="FF0000"/>
                </a:solidFill>
              </a:rPr>
              <a:t>localValue</a:t>
            </a:r>
            <a:r>
              <a:rPr lang="en-US" sz="2400" dirty="0" smtClean="0"/>
              <a:t>" id="</a:t>
            </a:r>
            <a:r>
              <a:rPr lang="en-US" sz="2400" dirty="0" err="1" smtClean="0"/>
              <a:t>localValue</a:t>
            </a:r>
            <a:r>
              <a:rPr lang="en-US" sz="2400" dirty="0" smtClean="0"/>
              <a:t>"/&gt;</a:t>
            </a:r>
          </a:p>
          <a:p>
            <a:r>
              <a:rPr lang="en-US" sz="2400" dirty="0" smtClean="0"/>
              <a:t>      &lt;button id="save-local" </a:t>
            </a:r>
            <a:r>
              <a:rPr lang="en-US" sz="2400" dirty="0" err="1" smtClean="0"/>
              <a:t>onclick</a:t>
            </a:r>
            <a:r>
              <a:rPr lang="en-US" sz="2400" dirty="0" smtClean="0"/>
              <a:t>="</a:t>
            </a:r>
            <a:r>
              <a:rPr lang="en-US" sz="2400" dirty="0" err="1" smtClean="0">
                <a:solidFill>
                  <a:srgbClr val="FF0000"/>
                </a:solidFill>
              </a:rPr>
              <a:t>saveLocal</a:t>
            </a:r>
            <a:r>
              <a:rPr lang="en-US" sz="2400" dirty="0" smtClean="0">
                <a:solidFill>
                  <a:srgbClr val="FF0000"/>
                </a:solidFill>
              </a:rPr>
              <a:t>()</a:t>
            </a:r>
            <a:r>
              <a:rPr lang="en-US" sz="2400" dirty="0" smtClean="0"/>
              <a:t>"&gt;Save&lt;/button&gt;</a:t>
            </a:r>
          </a:p>
          <a:p>
            <a:r>
              <a:rPr lang="en-US" sz="2400" dirty="0" smtClean="0"/>
              <a:t>    &lt;/section&gt;</a:t>
            </a:r>
          </a:p>
          <a:p>
            <a:r>
              <a:rPr lang="en-US" sz="2400" dirty="0" smtClean="0"/>
              <a:t>    &lt;section id="output"&gt;</a:t>
            </a:r>
          </a:p>
          <a:p>
            <a:r>
              <a:rPr lang="en-US" sz="2400" dirty="0" smtClean="0"/>
              <a:t>      &lt;h1&gt;Output section&lt;/h1&gt;</a:t>
            </a:r>
          </a:p>
          <a:p>
            <a:r>
              <a:rPr lang="en-US" sz="2400" dirty="0" smtClean="0"/>
              <a:t>      &lt;span id="</a:t>
            </a:r>
            <a:r>
              <a:rPr lang="en-US" sz="2400" dirty="0" err="1" smtClean="0">
                <a:solidFill>
                  <a:srgbClr val="FF0000"/>
                </a:solidFill>
              </a:rPr>
              <a:t>localCount</a:t>
            </a:r>
            <a:r>
              <a:rPr lang="en-US" sz="2400" dirty="0" smtClean="0"/>
              <a:t>"&gt;&lt;/span&gt;&lt;</a:t>
            </a:r>
            <a:r>
              <a:rPr lang="en-US" sz="2400" dirty="0" err="1" smtClean="0"/>
              <a:t>br</a:t>
            </a:r>
            <a:r>
              <a:rPr lang="en-US" sz="2400" dirty="0" smtClean="0"/>
              <a:t>/&gt;</a:t>
            </a:r>
          </a:p>
          <a:p>
            <a:r>
              <a:rPr lang="en-US" sz="2400" dirty="0" smtClean="0"/>
              <a:t>      &lt;</a:t>
            </a:r>
            <a:r>
              <a:rPr lang="en-US" sz="2400" dirty="0" err="1" smtClean="0"/>
              <a:t>ul</a:t>
            </a:r>
            <a:r>
              <a:rPr lang="en-US" sz="2400" dirty="0" smtClean="0"/>
              <a:t> id="</a:t>
            </a:r>
            <a:r>
              <a:rPr lang="en-US" sz="2400" dirty="0" err="1" smtClean="0">
                <a:solidFill>
                  <a:srgbClr val="FF0000"/>
                </a:solidFill>
              </a:rPr>
              <a:t>listLocal</a:t>
            </a:r>
            <a:r>
              <a:rPr lang="en-US" sz="2400" dirty="0" smtClean="0"/>
              <a:t>"&gt;</a:t>
            </a:r>
          </a:p>
          <a:p>
            <a:r>
              <a:rPr lang="en-US" sz="2400" dirty="0" smtClean="0"/>
              <a:t>      &lt;/</a:t>
            </a:r>
            <a:r>
              <a:rPr lang="en-US" sz="2400" dirty="0" err="1" smtClean="0"/>
              <a:t>ul</a:t>
            </a:r>
            <a:r>
              <a:rPr lang="en-US" sz="2400" dirty="0" smtClean="0"/>
              <a:t>&gt;</a:t>
            </a:r>
          </a:p>
          <a:p>
            <a:r>
              <a:rPr lang="en-US" sz="2400" dirty="0" smtClean="0"/>
              <a:t>    &lt;/section&gt;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-76200"/>
            <a:ext cx="8466741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    function </a:t>
            </a:r>
            <a:r>
              <a:rPr lang="en-US" sz="2400" dirty="0" err="1" smtClean="0"/>
              <a:t>saveLocal</a:t>
            </a:r>
            <a:r>
              <a:rPr lang="en-US" sz="2400" dirty="0" smtClean="0"/>
              <a:t>(){</a:t>
            </a:r>
          </a:p>
          <a:p>
            <a:r>
              <a:rPr lang="en-US" sz="2400" dirty="0" smtClean="0"/>
              <a:t>      //Get key and value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var</a:t>
            </a:r>
            <a:r>
              <a:rPr lang="en-US" sz="2400" dirty="0" smtClean="0"/>
              <a:t> </a:t>
            </a:r>
            <a:r>
              <a:rPr lang="en-US" sz="2400" dirty="0" err="1" smtClean="0"/>
              <a:t>localKey</a:t>
            </a:r>
            <a:r>
              <a:rPr lang="en-US" sz="2400" dirty="0" smtClean="0"/>
              <a:t> = </a:t>
            </a:r>
            <a:r>
              <a:rPr lang="en-US" sz="2400" dirty="0" err="1" smtClean="0"/>
              <a:t>document.getElementById</a:t>
            </a:r>
            <a:r>
              <a:rPr lang="en-US" sz="2400" dirty="0" smtClean="0"/>
              <a:t>("</a:t>
            </a:r>
            <a:r>
              <a:rPr lang="en-US" sz="2400" dirty="0" err="1" smtClean="0"/>
              <a:t>localKey</a:t>
            </a:r>
            <a:r>
              <a:rPr lang="en-US" sz="2400" dirty="0" smtClean="0"/>
              <a:t>").value;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var</a:t>
            </a:r>
            <a:r>
              <a:rPr lang="en-US" sz="2400" dirty="0" smtClean="0"/>
              <a:t> </a:t>
            </a:r>
            <a:r>
              <a:rPr lang="en-US" sz="2400" dirty="0" err="1" smtClean="0"/>
              <a:t>localValue</a:t>
            </a:r>
            <a:r>
              <a:rPr lang="en-US" sz="2400" dirty="0" smtClean="0"/>
              <a:t> = </a:t>
            </a:r>
            <a:r>
              <a:rPr lang="en-US" sz="2400" dirty="0" err="1" smtClean="0"/>
              <a:t>document.getElementById</a:t>
            </a:r>
            <a:r>
              <a:rPr lang="en-US" sz="2400" dirty="0" smtClean="0"/>
              <a:t>("</a:t>
            </a:r>
            <a:r>
              <a:rPr lang="en-US" sz="2400" dirty="0" err="1" smtClean="0"/>
              <a:t>localValue</a:t>
            </a:r>
            <a:r>
              <a:rPr lang="en-US" sz="2400" dirty="0" smtClean="0"/>
              <a:t>").value;</a:t>
            </a:r>
          </a:p>
          <a:p>
            <a:r>
              <a:rPr lang="en-US" sz="2400" dirty="0" smtClean="0"/>
              <a:t>      //Add the key/value pair in the </a:t>
            </a:r>
            <a:r>
              <a:rPr lang="en-US" sz="2400" dirty="0" err="1" smtClean="0"/>
              <a:t>localStorage</a:t>
            </a:r>
            <a:endParaRPr lang="en-US" sz="2400" dirty="0" smtClean="0"/>
          </a:p>
          <a:p>
            <a:r>
              <a:rPr lang="en-US" sz="2400" dirty="0" smtClean="0"/>
              <a:t>      </a:t>
            </a:r>
            <a:r>
              <a:rPr lang="en-US" sz="2400" dirty="0" err="1" smtClean="0">
                <a:solidFill>
                  <a:srgbClr val="FF0000"/>
                </a:solidFill>
              </a:rPr>
              <a:t>localStorage.setItem</a:t>
            </a:r>
            <a:r>
              <a:rPr lang="en-US" sz="2400" dirty="0" smtClean="0">
                <a:solidFill>
                  <a:srgbClr val="FF0000"/>
                </a:solidFill>
              </a:rPr>
              <a:t>(</a:t>
            </a:r>
            <a:r>
              <a:rPr lang="en-US" sz="2400" dirty="0" err="1" smtClean="0">
                <a:solidFill>
                  <a:srgbClr val="FF0000"/>
                </a:solidFill>
              </a:rPr>
              <a:t>localKey,localValue</a:t>
            </a:r>
            <a:r>
              <a:rPr lang="en-US" sz="2400" dirty="0" smtClean="0">
                <a:solidFill>
                  <a:srgbClr val="FF0000"/>
                </a:solidFill>
              </a:rPr>
              <a:t>)</a:t>
            </a:r>
            <a:r>
              <a:rPr lang="en-US" sz="2400" dirty="0" smtClean="0"/>
              <a:t>;</a:t>
            </a:r>
          </a:p>
          <a:p>
            <a:r>
              <a:rPr lang="en-US" sz="2400" dirty="0" smtClean="0"/>
              <a:t>      </a:t>
            </a:r>
          </a:p>
          <a:p>
            <a:r>
              <a:rPr lang="en-US" sz="2400" dirty="0" smtClean="0"/>
              <a:t>      //Empty Key and Value inputs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document.getElementById</a:t>
            </a:r>
            <a:r>
              <a:rPr lang="en-US" sz="2400" dirty="0" smtClean="0"/>
              <a:t>("</a:t>
            </a:r>
            <a:r>
              <a:rPr lang="en-US" sz="2400" dirty="0" err="1" smtClean="0"/>
              <a:t>localKey</a:t>
            </a:r>
            <a:r>
              <a:rPr lang="en-US" sz="2400" dirty="0" smtClean="0"/>
              <a:t>").value="";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document.getElementById</a:t>
            </a:r>
            <a:r>
              <a:rPr lang="en-US" sz="2400" dirty="0" smtClean="0"/>
              <a:t>("</a:t>
            </a:r>
            <a:r>
              <a:rPr lang="en-US" sz="2400" dirty="0" err="1" smtClean="0"/>
              <a:t>localValue</a:t>
            </a:r>
            <a:r>
              <a:rPr lang="en-US" sz="2400" dirty="0" smtClean="0"/>
              <a:t>").value="";</a:t>
            </a:r>
          </a:p>
          <a:p>
            <a:r>
              <a:rPr lang="en-US" sz="2400" dirty="0" smtClean="0"/>
              <a:t>      </a:t>
            </a:r>
          </a:p>
          <a:p>
            <a:r>
              <a:rPr lang="en-US" sz="2400" dirty="0" smtClean="0"/>
              <a:t>      // Returns and prints the number of saved pairs 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storageCount</a:t>
            </a:r>
            <a:r>
              <a:rPr lang="en-US" sz="2400" dirty="0" smtClean="0"/>
              <a:t>();</a:t>
            </a:r>
          </a:p>
          <a:p>
            <a:r>
              <a:rPr lang="en-US" sz="2400" dirty="0" smtClean="0"/>
              <a:t>      // change the output section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displayLocal</a:t>
            </a:r>
            <a:r>
              <a:rPr lang="en-US" sz="2400" dirty="0" smtClean="0"/>
              <a:t>();</a:t>
            </a:r>
          </a:p>
          <a:p>
            <a:r>
              <a:rPr lang="en-US" sz="2400" dirty="0" smtClean="0"/>
              <a:t>    }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914400"/>
            <a:ext cx="73798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 function </a:t>
            </a:r>
            <a:r>
              <a:rPr lang="en-US" sz="2400" dirty="0" err="1" smtClean="0"/>
              <a:t>storageCount</a:t>
            </a:r>
            <a:r>
              <a:rPr lang="en-US" sz="2400" dirty="0" smtClean="0"/>
              <a:t>(){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document.getElementById</a:t>
            </a:r>
            <a:r>
              <a:rPr lang="en-US" sz="2400" dirty="0" smtClean="0"/>
              <a:t>("</a:t>
            </a:r>
            <a:r>
              <a:rPr lang="en-US" sz="2400" dirty="0" err="1" smtClean="0"/>
              <a:t>localCount</a:t>
            </a:r>
            <a:r>
              <a:rPr lang="en-US" sz="2400" dirty="0" smtClean="0"/>
              <a:t>").</a:t>
            </a:r>
            <a:r>
              <a:rPr lang="en-US" sz="2400" dirty="0" err="1" smtClean="0"/>
              <a:t>innerHTML</a:t>
            </a:r>
            <a:r>
              <a:rPr lang="en-US" sz="2400" dirty="0" smtClean="0"/>
              <a:t> =</a:t>
            </a:r>
          </a:p>
          <a:p>
            <a:r>
              <a:rPr lang="en-US" sz="2400" dirty="0" smtClean="0"/>
              <a:t>	 </a:t>
            </a:r>
            <a:r>
              <a:rPr lang="en-US" sz="2400" dirty="0" err="1" smtClean="0">
                <a:solidFill>
                  <a:srgbClr val="FF0000"/>
                </a:solidFill>
              </a:rPr>
              <a:t>localStorage.length</a:t>
            </a:r>
            <a:r>
              <a:rPr lang="en-US" sz="2400" dirty="0" smtClean="0"/>
              <a:t> + " objects in </a:t>
            </a:r>
            <a:r>
              <a:rPr lang="en-US" sz="2400" dirty="0" err="1" smtClean="0"/>
              <a:t>localStorage</a:t>
            </a:r>
            <a:r>
              <a:rPr lang="en-US" sz="2400" dirty="0" smtClean="0"/>
              <a:t>";</a:t>
            </a:r>
          </a:p>
          <a:p>
            <a:r>
              <a:rPr lang="en-US" sz="2400" dirty="0" smtClean="0"/>
              <a:t>    }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20895"/>
            <a:ext cx="7137467" cy="75713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function </a:t>
            </a:r>
            <a:r>
              <a:rPr lang="en-US" dirty="0" err="1" smtClean="0"/>
              <a:t>displayLocal</a:t>
            </a:r>
            <a:r>
              <a:rPr lang="en-US" dirty="0" smtClean="0"/>
              <a:t>(){</a:t>
            </a:r>
          </a:p>
          <a:p>
            <a:r>
              <a:rPr lang="en-US" dirty="0" smtClean="0"/>
              <a:t>      //Get the </a:t>
            </a:r>
            <a:r>
              <a:rPr lang="en-US" dirty="0" err="1" smtClean="0"/>
              <a:t>ul</a:t>
            </a:r>
            <a:r>
              <a:rPr lang="en-US" dirty="0" smtClean="0"/>
              <a:t> </a:t>
            </a:r>
            <a:r>
              <a:rPr lang="en-US" dirty="0" err="1" smtClean="0"/>
              <a:t>listLocal</a:t>
            </a:r>
            <a:endParaRPr lang="en-US" dirty="0" smtClean="0"/>
          </a:p>
          <a:p>
            <a:r>
              <a:rPr lang="en-US" dirty="0" smtClean="0"/>
              <a:t>      </a:t>
            </a: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outputList</a:t>
            </a:r>
            <a:r>
              <a:rPr lang="en-US" dirty="0" smtClean="0"/>
              <a:t>=</a:t>
            </a:r>
            <a:r>
              <a:rPr lang="en-US" dirty="0" err="1" smtClean="0"/>
              <a:t>document.getElementById</a:t>
            </a:r>
            <a:r>
              <a:rPr lang="en-US" dirty="0" smtClean="0"/>
              <a:t>("</a:t>
            </a:r>
            <a:r>
              <a:rPr lang="en-US" dirty="0" err="1" smtClean="0"/>
              <a:t>listLocal</a:t>
            </a:r>
            <a:r>
              <a:rPr lang="en-US" dirty="0" smtClean="0"/>
              <a:t>");</a:t>
            </a:r>
          </a:p>
          <a:p>
            <a:r>
              <a:rPr lang="en-US" dirty="0" smtClean="0"/>
              <a:t>      </a:t>
            </a:r>
          </a:p>
          <a:p>
            <a:r>
              <a:rPr lang="en-US" dirty="0" smtClean="0"/>
              <a:t>      //Clear the list</a:t>
            </a:r>
          </a:p>
          <a:p>
            <a:r>
              <a:rPr lang="en-US" dirty="0" smtClean="0"/>
              <a:t>      </a:t>
            </a:r>
            <a:r>
              <a:rPr lang="en-US" dirty="0" err="1" smtClean="0"/>
              <a:t>outputList.innerHTML</a:t>
            </a:r>
            <a:r>
              <a:rPr lang="en-US" dirty="0" smtClean="0"/>
              <a:t>="";</a:t>
            </a:r>
          </a:p>
          <a:p>
            <a:r>
              <a:rPr lang="en-US" dirty="0" smtClean="0"/>
              <a:t>      </a:t>
            </a:r>
          </a:p>
          <a:p>
            <a:r>
              <a:rPr lang="en-US" dirty="0" smtClean="0"/>
              <a:t>      //Get the number of elements to display</a:t>
            </a:r>
          </a:p>
          <a:p>
            <a:r>
              <a:rPr lang="en-US" dirty="0" smtClean="0"/>
              <a:t>      </a:t>
            </a: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numLocal</a:t>
            </a:r>
            <a:r>
              <a:rPr lang="en-US" dirty="0" smtClean="0"/>
              <a:t>=localStorage.length-1;</a:t>
            </a:r>
          </a:p>
          <a:p>
            <a:r>
              <a:rPr lang="en-US" dirty="0" smtClean="0"/>
              <a:t>      if (</a:t>
            </a:r>
            <a:r>
              <a:rPr lang="en-US" dirty="0" err="1" smtClean="0"/>
              <a:t>numLocal</a:t>
            </a:r>
            <a:r>
              <a:rPr lang="en-US" dirty="0" smtClean="0"/>
              <a:t> == -1)</a:t>
            </a:r>
          </a:p>
          <a:p>
            <a:r>
              <a:rPr lang="en-US" dirty="0" smtClean="0"/>
              <a:t>        return;</a:t>
            </a:r>
          </a:p>
          <a:p>
            <a:r>
              <a:rPr lang="en-US" dirty="0" smtClean="0"/>
              <a:t>      </a:t>
            </a:r>
          </a:p>
          <a:p>
            <a:r>
              <a:rPr lang="en-US" dirty="0" smtClean="0"/>
              <a:t>      //For each element in the </a:t>
            </a:r>
            <a:r>
              <a:rPr lang="en-US" dirty="0" err="1" smtClean="0"/>
              <a:t>localStorage</a:t>
            </a:r>
            <a:r>
              <a:rPr lang="en-US" dirty="0" smtClean="0"/>
              <a:t> add a new </a:t>
            </a:r>
            <a:r>
              <a:rPr lang="en-US" dirty="0" err="1" smtClean="0"/>
              <a:t>li</a:t>
            </a:r>
            <a:endParaRPr lang="en-US" dirty="0" smtClean="0"/>
          </a:p>
          <a:p>
            <a:r>
              <a:rPr lang="en-US" dirty="0" smtClean="0"/>
              <a:t>      for(</a:t>
            </a:r>
            <a:r>
              <a:rPr lang="en-US" dirty="0" err="1" smtClean="0"/>
              <a:t>i</a:t>
            </a:r>
            <a:r>
              <a:rPr lang="en-US" dirty="0" smtClean="0"/>
              <a:t>=0;i&lt;=</a:t>
            </a:r>
            <a:r>
              <a:rPr lang="en-US" dirty="0" err="1" smtClean="0"/>
              <a:t>numLocal;i</a:t>
            </a:r>
            <a:r>
              <a:rPr lang="en-US" dirty="0" smtClean="0"/>
              <a:t>++) {</a:t>
            </a:r>
          </a:p>
          <a:p>
            <a:r>
              <a:rPr lang="en-US" dirty="0" smtClean="0"/>
              <a:t>        //Get the Key and from this Key, get the value</a:t>
            </a:r>
          </a:p>
          <a:p>
            <a:r>
              <a:rPr lang="en-US" dirty="0" smtClean="0"/>
              <a:t>        </a:t>
            </a:r>
            <a:r>
              <a:rPr lang="en-US" dirty="0" err="1" smtClean="0"/>
              <a:t>var</a:t>
            </a:r>
            <a:r>
              <a:rPr lang="en-US" dirty="0" smtClean="0"/>
              <a:t> key=</a:t>
            </a:r>
            <a:r>
              <a:rPr lang="en-US" dirty="0" err="1" smtClean="0"/>
              <a:t>localStorage.key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);</a:t>
            </a:r>
          </a:p>
          <a:p>
            <a:r>
              <a:rPr lang="en-US" dirty="0" smtClean="0"/>
              <a:t>        </a:t>
            </a: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value=</a:t>
            </a:r>
            <a:r>
              <a:rPr lang="en-US" dirty="0" err="1" smtClean="0">
                <a:solidFill>
                  <a:srgbClr val="FF0000"/>
                </a:solidFill>
              </a:rPr>
              <a:t>localStorage.getItem</a:t>
            </a:r>
            <a:r>
              <a:rPr lang="en-US" dirty="0" smtClean="0">
                <a:solidFill>
                  <a:srgbClr val="FF0000"/>
                </a:solidFill>
              </a:rPr>
              <a:t>(key)</a:t>
            </a:r>
            <a:r>
              <a:rPr lang="en-US" dirty="0" smtClean="0"/>
              <a:t>;</a:t>
            </a:r>
          </a:p>
          <a:p>
            <a:r>
              <a:rPr lang="en-US" dirty="0" smtClean="0"/>
              <a:t>        </a:t>
            </a:r>
          </a:p>
          <a:p>
            <a:r>
              <a:rPr lang="en-US" dirty="0" smtClean="0"/>
              <a:t>        //Create the list item</a:t>
            </a:r>
          </a:p>
          <a:p>
            <a:r>
              <a:rPr lang="en-US" dirty="0" smtClean="0"/>
              <a:t>        </a:t>
            </a:r>
            <a:r>
              <a:rPr lang="en-US" dirty="0" err="1" smtClean="0"/>
              <a:t>var</a:t>
            </a:r>
            <a:r>
              <a:rPr lang="en-US" dirty="0" smtClean="0"/>
              <a:t> item=</a:t>
            </a:r>
            <a:r>
              <a:rPr lang="en-US" dirty="0" err="1" smtClean="0"/>
              <a:t>document.createElement</a:t>
            </a:r>
            <a:r>
              <a:rPr lang="en-US" dirty="0" smtClean="0"/>
              <a:t>("</a:t>
            </a:r>
            <a:r>
              <a:rPr lang="en-US" dirty="0" err="1" smtClean="0"/>
              <a:t>li</a:t>
            </a:r>
            <a:r>
              <a:rPr lang="en-US" dirty="0" smtClean="0"/>
              <a:t>");</a:t>
            </a:r>
          </a:p>
          <a:p>
            <a:r>
              <a:rPr lang="en-US" dirty="0" smtClean="0"/>
              <a:t>        </a:t>
            </a:r>
            <a:r>
              <a:rPr lang="en-US" dirty="0" err="1" smtClean="0"/>
              <a:t>item.innerHTML</a:t>
            </a:r>
            <a:r>
              <a:rPr lang="en-US" dirty="0" smtClean="0"/>
              <a:t>=key + " " + value + </a:t>
            </a:r>
          </a:p>
          <a:p>
            <a:r>
              <a:rPr lang="en-US" dirty="0" smtClean="0"/>
              <a:t>	" &lt;button </a:t>
            </a:r>
            <a:r>
              <a:rPr lang="en-US" dirty="0" err="1" smtClean="0"/>
              <a:t>onclick</a:t>
            </a:r>
            <a:r>
              <a:rPr lang="en-US" dirty="0" smtClean="0"/>
              <a:t>='</a:t>
            </a:r>
            <a:r>
              <a:rPr lang="en-US" dirty="0" err="1" smtClean="0"/>
              <a:t>deleteItem</a:t>
            </a:r>
            <a:r>
              <a:rPr lang="en-US" dirty="0" smtClean="0"/>
              <a:t>(\""+ key +"\")'&gt;Delete&lt;/button&gt;";</a:t>
            </a:r>
          </a:p>
          <a:p>
            <a:r>
              <a:rPr lang="en-US" dirty="0" smtClean="0"/>
              <a:t>        </a:t>
            </a:r>
          </a:p>
          <a:p>
            <a:r>
              <a:rPr lang="en-US" dirty="0" smtClean="0"/>
              <a:t>        </a:t>
            </a:r>
            <a:r>
              <a:rPr lang="en-US" dirty="0" err="1" smtClean="0"/>
              <a:t>outputList.appendChild</a:t>
            </a:r>
            <a:r>
              <a:rPr lang="en-US" dirty="0" smtClean="0"/>
              <a:t>(item);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 }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04800"/>
            <a:ext cx="3769365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{</a:t>
            </a:r>
          </a:p>
          <a:p>
            <a:r>
              <a:rPr lang="en-US" dirty="0" smtClean="0"/>
              <a:t>     "</a:t>
            </a:r>
            <a:r>
              <a:rPr lang="en-US" dirty="0" err="1" smtClean="0"/>
              <a:t>firstName</a:t>
            </a:r>
            <a:r>
              <a:rPr lang="en-US" dirty="0" smtClean="0"/>
              <a:t>": "John",</a:t>
            </a:r>
          </a:p>
          <a:p>
            <a:r>
              <a:rPr lang="en-US" dirty="0" smtClean="0"/>
              <a:t>     "</a:t>
            </a:r>
            <a:r>
              <a:rPr lang="en-US" dirty="0" err="1" smtClean="0"/>
              <a:t>lastName</a:t>
            </a:r>
            <a:r>
              <a:rPr lang="en-US" dirty="0" smtClean="0"/>
              <a:t>" : "Smith",</a:t>
            </a:r>
          </a:p>
          <a:p>
            <a:r>
              <a:rPr lang="en-US" dirty="0" smtClean="0"/>
              <a:t>     "age"      : 25,</a:t>
            </a:r>
          </a:p>
          <a:p>
            <a:r>
              <a:rPr lang="en-US" dirty="0" smtClean="0"/>
              <a:t>     "address"  :</a:t>
            </a:r>
          </a:p>
          <a:p>
            <a:r>
              <a:rPr lang="en-US" dirty="0" smtClean="0"/>
              <a:t>     {</a:t>
            </a:r>
          </a:p>
          <a:p>
            <a:r>
              <a:rPr lang="en-US" dirty="0" smtClean="0"/>
              <a:t>         "</a:t>
            </a:r>
            <a:r>
              <a:rPr lang="en-US" dirty="0" err="1" smtClean="0"/>
              <a:t>streetAddress</a:t>
            </a:r>
            <a:r>
              <a:rPr lang="en-US" dirty="0" smtClean="0"/>
              <a:t>": "21 2nd Street",</a:t>
            </a:r>
          </a:p>
          <a:p>
            <a:r>
              <a:rPr lang="en-US" dirty="0" smtClean="0"/>
              <a:t>         "city"         : "New York",</a:t>
            </a:r>
          </a:p>
          <a:p>
            <a:r>
              <a:rPr lang="en-US" dirty="0" smtClean="0"/>
              <a:t>         "state"        : "NY",</a:t>
            </a:r>
          </a:p>
          <a:p>
            <a:r>
              <a:rPr lang="en-US" dirty="0" smtClean="0"/>
              <a:t>         "</a:t>
            </a:r>
            <a:r>
              <a:rPr lang="en-US" dirty="0" err="1" smtClean="0"/>
              <a:t>postalCode</a:t>
            </a:r>
            <a:r>
              <a:rPr lang="en-US" dirty="0" smtClean="0"/>
              <a:t>"   : "10021"</a:t>
            </a:r>
          </a:p>
          <a:p>
            <a:r>
              <a:rPr lang="en-US" dirty="0" smtClean="0"/>
              <a:t>     },</a:t>
            </a:r>
          </a:p>
          <a:p>
            <a:r>
              <a:rPr lang="en-US" dirty="0" smtClean="0"/>
              <a:t>     "</a:t>
            </a:r>
            <a:r>
              <a:rPr lang="en-US" dirty="0" err="1" smtClean="0"/>
              <a:t>phoneNumber</a:t>
            </a:r>
            <a:r>
              <a:rPr lang="en-US" dirty="0" smtClean="0"/>
              <a:t>":</a:t>
            </a:r>
          </a:p>
          <a:p>
            <a:r>
              <a:rPr lang="en-US" dirty="0" smtClean="0"/>
              <a:t>     [</a:t>
            </a:r>
          </a:p>
          <a:p>
            <a:r>
              <a:rPr lang="en-US" dirty="0" smtClean="0"/>
              <a:t>         {</a:t>
            </a:r>
          </a:p>
          <a:p>
            <a:r>
              <a:rPr lang="en-US" dirty="0" smtClean="0"/>
              <a:t>           "type"  : "home",</a:t>
            </a:r>
          </a:p>
          <a:p>
            <a:r>
              <a:rPr lang="en-US" dirty="0" smtClean="0"/>
              <a:t>           "number": "212 555-1234"</a:t>
            </a:r>
          </a:p>
          <a:p>
            <a:r>
              <a:rPr lang="en-US" dirty="0" smtClean="0"/>
              <a:t>         },</a:t>
            </a:r>
          </a:p>
          <a:p>
            <a:r>
              <a:rPr lang="en-US" dirty="0" smtClean="0"/>
              <a:t>         {</a:t>
            </a:r>
          </a:p>
          <a:p>
            <a:r>
              <a:rPr lang="en-US" dirty="0" smtClean="0"/>
              <a:t>           "type"  : "fax",</a:t>
            </a:r>
          </a:p>
          <a:p>
            <a:r>
              <a:rPr lang="en-US" dirty="0" smtClean="0"/>
              <a:t>           "number": "646 555-4567"</a:t>
            </a:r>
          </a:p>
          <a:p>
            <a:r>
              <a:rPr lang="en-US" dirty="0" smtClean="0"/>
              <a:t>         }</a:t>
            </a:r>
          </a:p>
          <a:p>
            <a:r>
              <a:rPr lang="en-US" dirty="0" smtClean="0"/>
              <a:t>     ]</a:t>
            </a:r>
          </a:p>
          <a:p>
            <a:r>
              <a:rPr lang="en-US" dirty="0" smtClean="0"/>
              <a:t> }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8349337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var</a:t>
            </a:r>
            <a:r>
              <a:rPr lang="en-US" sz="2000" dirty="0" smtClean="0"/>
              <a:t> </a:t>
            </a:r>
            <a:r>
              <a:rPr lang="en-US" sz="2000" dirty="0" err="1" smtClean="0"/>
              <a:t>my_JSON_object</a:t>
            </a:r>
            <a:r>
              <a:rPr lang="en-US" sz="2000" dirty="0" smtClean="0"/>
              <a:t> = {}; </a:t>
            </a:r>
          </a:p>
          <a:p>
            <a:r>
              <a:rPr lang="en-US" sz="2000" dirty="0" err="1" smtClean="0"/>
              <a:t>var</a:t>
            </a:r>
            <a:r>
              <a:rPr lang="en-US" sz="2000" dirty="0" smtClean="0"/>
              <a:t> </a:t>
            </a:r>
            <a:r>
              <a:rPr lang="en-US" sz="2000" dirty="0" err="1" smtClean="0"/>
              <a:t>http_request</a:t>
            </a:r>
            <a:r>
              <a:rPr lang="en-US" sz="2000" dirty="0" smtClean="0"/>
              <a:t> = new </a:t>
            </a:r>
            <a:r>
              <a:rPr lang="en-US" sz="2000" dirty="0" err="1" smtClean="0"/>
              <a:t>XMLHttpRequest</a:t>
            </a:r>
            <a:r>
              <a:rPr lang="en-US" sz="2000" dirty="0" smtClean="0"/>
              <a:t>(); </a:t>
            </a:r>
          </a:p>
          <a:p>
            <a:r>
              <a:rPr lang="en-US" sz="2000" dirty="0" err="1" smtClean="0"/>
              <a:t>http_request.open</a:t>
            </a:r>
            <a:r>
              <a:rPr lang="en-US" sz="2000" dirty="0" smtClean="0"/>
              <a:t>("GET", </a:t>
            </a:r>
            <a:r>
              <a:rPr lang="en-US" sz="2000" dirty="0" err="1" smtClean="0"/>
              <a:t>url</a:t>
            </a:r>
            <a:r>
              <a:rPr lang="en-US" sz="2000" dirty="0" smtClean="0"/>
              <a:t>, true); </a:t>
            </a:r>
          </a:p>
          <a:p>
            <a:r>
              <a:rPr lang="en-US" sz="2000" dirty="0" err="1" smtClean="0"/>
              <a:t>http_request.onreadystatechange</a:t>
            </a:r>
            <a:r>
              <a:rPr lang="en-US" sz="2000" dirty="0" smtClean="0"/>
              <a:t> = function () {</a:t>
            </a:r>
          </a:p>
          <a:p>
            <a:r>
              <a:rPr lang="en-US" sz="2000" dirty="0" smtClean="0"/>
              <a:t>	 </a:t>
            </a:r>
            <a:r>
              <a:rPr lang="en-US" sz="2000" dirty="0" err="1" smtClean="0"/>
              <a:t>var</a:t>
            </a:r>
            <a:r>
              <a:rPr lang="en-US" sz="2000" dirty="0" smtClean="0"/>
              <a:t> done = 4, ok = 200;</a:t>
            </a:r>
          </a:p>
          <a:p>
            <a:r>
              <a:rPr lang="en-US" sz="2000" dirty="0" smtClean="0"/>
              <a:t>	 if (</a:t>
            </a:r>
            <a:r>
              <a:rPr lang="en-US" sz="2000" dirty="0" err="1" smtClean="0"/>
              <a:t>http_request.readyState</a:t>
            </a:r>
            <a:r>
              <a:rPr lang="en-US" sz="2000" dirty="0" smtClean="0"/>
              <a:t> == done &amp;&amp; </a:t>
            </a:r>
            <a:r>
              <a:rPr lang="en-US" sz="2000" dirty="0" err="1" smtClean="0"/>
              <a:t>http_request.status</a:t>
            </a:r>
            <a:r>
              <a:rPr lang="en-US" sz="2000" dirty="0" smtClean="0"/>
              <a:t> == ok) {</a:t>
            </a:r>
          </a:p>
          <a:p>
            <a:r>
              <a:rPr lang="en-US" sz="2000" dirty="0" smtClean="0"/>
              <a:t>		 </a:t>
            </a:r>
            <a:r>
              <a:rPr lang="en-US" sz="2000" dirty="0" err="1" smtClean="0"/>
              <a:t>my_JSON_object</a:t>
            </a:r>
            <a:r>
              <a:rPr lang="en-US" sz="2000" dirty="0" smtClean="0"/>
              <a:t> = </a:t>
            </a:r>
            <a:r>
              <a:rPr lang="en-US" sz="2000" dirty="0" err="1" smtClean="0">
                <a:solidFill>
                  <a:srgbClr val="FF0000"/>
                </a:solidFill>
              </a:rPr>
              <a:t>JSON.parse</a:t>
            </a:r>
            <a:r>
              <a:rPr lang="en-US" sz="2000" dirty="0" smtClean="0">
                <a:solidFill>
                  <a:srgbClr val="FF0000"/>
                </a:solidFill>
              </a:rPr>
              <a:t>(</a:t>
            </a:r>
            <a:r>
              <a:rPr lang="en-US" sz="2000" dirty="0" err="1" smtClean="0">
                <a:solidFill>
                  <a:srgbClr val="FF0000"/>
                </a:solidFill>
              </a:rPr>
              <a:t>http_request.responseText</a:t>
            </a:r>
            <a:r>
              <a:rPr lang="en-US" sz="2000" dirty="0" smtClean="0"/>
              <a:t>); </a:t>
            </a:r>
          </a:p>
          <a:p>
            <a:r>
              <a:rPr lang="en-US" sz="2000" dirty="0" smtClean="0"/>
              <a:t>	} </a:t>
            </a:r>
          </a:p>
          <a:p>
            <a:r>
              <a:rPr lang="en-US" sz="2000" dirty="0" smtClean="0"/>
              <a:t>}; </a:t>
            </a:r>
          </a:p>
          <a:p>
            <a:r>
              <a:rPr lang="en-US" sz="2000" dirty="0" err="1" smtClean="0"/>
              <a:t>http_request.send</a:t>
            </a:r>
            <a:r>
              <a:rPr lang="en-US" sz="2000" dirty="0" smtClean="0"/>
              <a:t>(null); </a:t>
            </a:r>
          </a:p>
          <a:p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775</TotalTime>
  <Words>705</Words>
  <Application>Microsoft Office PowerPoint</Application>
  <PresentationFormat>On-screen Show (4:3)</PresentationFormat>
  <Paragraphs>143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HTML5 </vt:lpstr>
      <vt:lpstr>HTML5’s overall theme</vt:lpstr>
      <vt:lpstr>HTML5 &amp; related standards</vt:lpstr>
      <vt:lpstr>New tags</vt:lpstr>
      <vt:lpstr>Browsing context</vt:lpstr>
      <vt:lpstr>Many fancy features in HTML5, without Javascript</vt:lpstr>
      <vt:lpstr>Conclusion</vt:lpstr>
      <vt:lpstr>Web Storage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HTML5</dc:title>
  <dc:creator>yannis</dc:creator>
  <cp:lastModifiedBy>yannis</cp:lastModifiedBy>
  <cp:revision>36</cp:revision>
  <dcterms:created xsi:type="dcterms:W3CDTF">2011-11-29T03:29:01Z</dcterms:created>
  <dcterms:modified xsi:type="dcterms:W3CDTF">2013-06-04T21:47:11Z</dcterms:modified>
</cp:coreProperties>
</file>